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6" d="100"/>
          <a:sy n="26" d="100"/>
        </p:scale>
        <p:origin x="-1770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9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6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4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7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2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9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5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5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23/03/2014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9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Contrato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 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107067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ompaq\Desktop\Primer Parcial Civil III Grupo Cuarto\CONTRATO THALIA DEDHO HUERT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5" y="1700808"/>
            <a:ext cx="8724641" cy="51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0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Compaq</cp:lastModifiedBy>
  <cp:revision>2</cp:revision>
  <dcterms:created xsi:type="dcterms:W3CDTF">2014-03-24T04:24:29Z</dcterms:created>
  <dcterms:modified xsi:type="dcterms:W3CDTF">2014-03-24T04:46:00Z</dcterms:modified>
</cp:coreProperties>
</file>